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7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A696C-69B3-0848-9FF4-9ADA08515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DBA3CE-2B07-3D42-AD03-1F48652E78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211E1A-7737-3441-A7D9-A821B26ED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F7341-D4F6-CC4F-92D0-7148FCBE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6F8EA-3CFC-7344-A67D-6C9C131E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65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0289-C1CC-1B42-9C61-AA1DFA750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A315BA-3304-5146-8380-D15FC756FF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649A9-F750-AE49-A671-A130B0AAF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154F0-C05A-5845-BBB9-7DFFE289A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14BE-C662-F744-97A1-B47337C11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9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10126F-2F76-6947-BA71-2BC880F55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D667D-39DD-BE45-8156-EC27EAC32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CEBF2-4E60-C040-A0F3-6DA4637D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B9D66-5A29-BA40-AE00-E9E22AFA4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2A25B-02B5-3546-A9BB-71A714EBD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0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23EB-7536-0644-A186-0A29824C1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D049C-7976-6343-8615-E3AEB0F2B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B8676-6A4F-0B48-B2CD-AE9728E4C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B9669-4EA3-E44B-8FC5-ACCE1BC53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A50AC-E1A0-194E-BA1C-E4942188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57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DF81-DB65-D946-9F9B-49118E18E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5695E-F481-B543-8423-ADEADBA765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8DC89D-93D4-2D4C-99FF-01BC85AF8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71420-91D7-6B4B-843C-DF32BDD9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F259C-9172-A244-8C9C-4003B987F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54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4A89-203B-6846-AD9C-18AEC9A11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DD0F5-C636-BC4B-AA91-B602611E74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0FE78-97C3-8E44-B78F-3467E0FB0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E0F716-63E7-CE4A-A679-32219DFE1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25B60-B9C8-424C-90EB-7E4423044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08333-C9FC-EF4A-966B-581792181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5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A661D-9F24-A142-9EF7-D88C687F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54F31-C76C-474A-BD6F-2A55BF169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30E55-2366-534E-BC40-A4181D05D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813063-535C-864E-8774-5A0BA5FE54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38DD60-0B43-2943-8ADA-962B7F19A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4C0E89-0ADD-B44E-8B85-4E5ACDFA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A4733D-08A5-2C46-B20F-0A77B0084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96C02D-790E-5548-8EFB-C32FDE267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36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EE0D4-D111-844F-97C6-FEEAA62B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A95FA-616E-A840-9625-C3C42B65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49F6A-7B3B-5248-97C2-14A61052A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A8546-C7DF-FA44-B38C-3713ED95B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79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91D199-21D5-2A47-BE3F-6E6184B9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FA3F1F-9B4D-8E4D-B581-B3A29007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72E23-402A-A24A-ABF9-B964D8AB6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36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426A4-54BD-0C48-AFC0-3E85FE756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59CD2-ECE7-4444-9663-0AF4DD8CE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310470-54AF-C246-98B0-BAB45922E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15D8A-7F2B-844C-B7AF-22C22AED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175E4-5F6C-954E-9D1F-B91B484A5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D08B56-C2B2-AF4E-B647-BB4062FDC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6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2D38-0C1F-F847-A473-59F7344F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36C6E-76CF-B64F-9707-51C8DCF27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0BCB2-945F-804D-AF0B-8F46EFCF9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3DBBE-8FF9-5848-9BF4-EADEF4A90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6A843-39C0-6E42-AFD3-FE3DE79E4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757D9-B059-4245-AF50-0969FDDAA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66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F951AD-5119-FC4F-BC66-D345422A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4D313-30ED-F844-8A44-B6A935E0DE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98008-ED00-E349-B1CF-7987BFECD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5591C-F17F-B44B-80C3-4CB48968D0E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E6A57-B0F6-A848-B9D7-014EA51C40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A6F771-CE74-D640-A53A-8BBD57195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CFB8F-B01E-4349-972B-84A445A0C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2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A69875-39C9-A844-9DC9-523D9D738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38499"/>
            <a:ext cx="2286000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4D0893-2264-D44E-8D31-3563957D3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-23414"/>
            <a:ext cx="2286000" cy="6858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EF2F99-1F21-8043-B16E-06869CE6E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38499"/>
            <a:ext cx="2286000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8F4F04-4063-8646-BEAB-2CA39EE14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0" y="138499"/>
            <a:ext cx="228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1F0170-A929-D74B-83E4-B06C7A259D3C}"/>
              </a:ext>
            </a:extLst>
          </p:cNvPr>
          <p:cNvSpPr txBox="1"/>
          <p:nvPr/>
        </p:nvSpPr>
        <p:spPr>
          <a:xfrm>
            <a:off x="3434747" y="-75153"/>
            <a:ext cx="1475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SCD gene expression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A9555-5566-BC47-B70F-2F1F1B6058C3}"/>
              </a:ext>
            </a:extLst>
          </p:cNvPr>
          <p:cNvSpPr txBox="1"/>
          <p:nvPr/>
        </p:nvSpPr>
        <p:spPr>
          <a:xfrm>
            <a:off x="5563695" y="-302534"/>
            <a:ext cx="1695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SEC31B gene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3DBDDA-17DD-E840-AB28-7879A3F1E290}"/>
              </a:ext>
            </a:extLst>
          </p:cNvPr>
          <p:cNvSpPr txBox="1"/>
          <p:nvPr/>
        </p:nvSpPr>
        <p:spPr>
          <a:xfrm>
            <a:off x="7912062" y="-138501"/>
            <a:ext cx="170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HIF1AN gene expression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34C006-896D-7544-A41F-0F44BBFBB84D}"/>
              </a:ext>
            </a:extLst>
          </p:cNvPr>
          <p:cNvSpPr txBox="1"/>
          <p:nvPr/>
        </p:nvSpPr>
        <p:spPr>
          <a:xfrm>
            <a:off x="10171612" y="-138500"/>
            <a:ext cx="175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NDUFB8 gene expression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AA3C37-BE48-0F45-B9A3-C50E7CD74D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78" y="136378"/>
            <a:ext cx="2286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425D6B-D03C-234C-918B-389FA887B1B5}"/>
              </a:ext>
            </a:extLst>
          </p:cNvPr>
          <p:cNvSpPr txBox="1"/>
          <p:nvPr/>
        </p:nvSpPr>
        <p:spPr>
          <a:xfrm>
            <a:off x="135355" y="-138500"/>
            <a:ext cx="1475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SCD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573772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3B5ECF-E22E-EC43-B663-02F833B3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65" y="200417"/>
            <a:ext cx="2286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4A48172-3152-0947-9309-FB814919A4EB}"/>
              </a:ext>
            </a:extLst>
          </p:cNvPr>
          <p:cNvSpPr txBox="1"/>
          <p:nvPr/>
        </p:nvSpPr>
        <p:spPr>
          <a:xfrm>
            <a:off x="630059" y="-51716"/>
            <a:ext cx="1891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East Asians reference panel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38EBB-D918-944E-B833-72145F00A37B}"/>
              </a:ext>
            </a:extLst>
          </p:cNvPr>
          <p:cNvSpPr txBox="1"/>
          <p:nvPr/>
        </p:nvSpPr>
        <p:spPr>
          <a:xfrm>
            <a:off x="3069047" y="-76582"/>
            <a:ext cx="155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Japan reference panel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76373B-37C0-B641-89E4-66553FD47747}"/>
              </a:ext>
            </a:extLst>
          </p:cNvPr>
          <p:cNvSpPr txBox="1"/>
          <p:nvPr/>
        </p:nvSpPr>
        <p:spPr>
          <a:xfrm>
            <a:off x="4846680" y="-61483"/>
            <a:ext cx="243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Chinese Han Beijing reference panel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0747F-A4ED-7843-A704-9CC49E652BDC}"/>
              </a:ext>
            </a:extLst>
          </p:cNvPr>
          <p:cNvSpPr txBox="1"/>
          <p:nvPr/>
        </p:nvSpPr>
        <p:spPr>
          <a:xfrm>
            <a:off x="7827623" y="-61484"/>
            <a:ext cx="2584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Southern Han Chinese reference panel</a:t>
            </a:r>
          </a:p>
        </p:txBody>
      </p:sp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864A7D-D728-5348-BA5A-CD95B4BC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973" y="200417"/>
            <a:ext cx="2286000" cy="68580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A18A45-64D8-3444-B5D9-793E80F1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077" y="225283"/>
            <a:ext cx="2286000" cy="6858000"/>
          </a:xfrm>
          <a:prstGeom prst="rect">
            <a:avLst/>
          </a:prstGeom>
        </p:spPr>
      </p:pic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23F3D-F865-8F41-862F-D1490F9CA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804" y="200417"/>
            <a:ext cx="2286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D413F1C-43A0-3742-A22F-6E851AD17707}"/>
              </a:ext>
            </a:extLst>
          </p:cNvPr>
          <p:cNvSpPr txBox="1"/>
          <p:nvPr/>
        </p:nvSpPr>
        <p:spPr>
          <a:xfrm>
            <a:off x="648472" y="-256503"/>
            <a:ext cx="1475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SCD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430642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672D42-85CB-B94D-ABA7-83B3FF333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" y="0"/>
            <a:ext cx="2286000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489113-0682-7746-87FC-82B297DBF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905" y="0"/>
            <a:ext cx="2286000" cy="6858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BD319B-CFBE-9944-BD4A-5B19F9F97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905" y="0"/>
            <a:ext cx="2286000" cy="6858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F2CD95-1F3A-A04A-B676-843C705A8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2760" y="53469"/>
            <a:ext cx="2286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7B01E6-DBB2-BA48-8E25-03A0CDFD1EBE}"/>
              </a:ext>
            </a:extLst>
          </p:cNvPr>
          <p:cNvSpPr txBox="1"/>
          <p:nvPr/>
        </p:nvSpPr>
        <p:spPr>
          <a:xfrm>
            <a:off x="274296" y="-213762"/>
            <a:ext cx="1891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East Asians reference panel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B849E-8B46-5E4C-A69D-B2188A17BF19}"/>
              </a:ext>
            </a:extLst>
          </p:cNvPr>
          <p:cNvSpPr txBox="1"/>
          <p:nvPr/>
        </p:nvSpPr>
        <p:spPr>
          <a:xfrm>
            <a:off x="2713284" y="-238628"/>
            <a:ext cx="155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Japan reference panel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B45131-DF8E-BB4E-AE5D-D92945ACA338}"/>
              </a:ext>
            </a:extLst>
          </p:cNvPr>
          <p:cNvSpPr txBox="1"/>
          <p:nvPr/>
        </p:nvSpPr>
        <p:spPr>
          <a:xfrm>
            <a:off x="4511015" y="-223529"/>
            <a:ext cx="243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Chinese Han Beijing reference panel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2D009F-6498-7745-A1AA-87AF1299D0FF}"/>
              </a:ext>
            </a:extLst>
          </p:cNvPr>
          <p:cNvSpPr txBox="1"/>
          <p:nvPr/>
        </p:nvSpPr>
        <p:spPr>
          <a:xfrm>
            <a:off x="7028970" y="-223530"/>
            <a:ext cx="2584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Southern Han Chinese reference panel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5D2C96-B27C-B648-9EFD-2AA72E421365}"/>
              </a:ext>
            </a:extLst>
          </p:cNvPr>
          <p:cNvSpPr txBox="1"/>
          <p:nvPr/>
        </p:nvSpPr>
        <p:spPr>
          <a:xfrm>
            <a:off x="274296" y="-485959"/>
            <a:ext cx="1695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SEC31B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211567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CD2056-30B7-1F4D-B269-B2B044990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86000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2757AF-7210-B648-A5D7-F5AE7474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0"/>
            <a:ext cx="2286000" cy="6858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A38FC5-7DF8-0641-BB62-F949AABD2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493" y="-63661"/>
            <a:ext cx="2286000" cy="6858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493679-4B66-5541-BEE6-D88825C7E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6955" y="-63661"/>
            <a:ext cx="2286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AA324C-D195-6648-BB62-A2E05F7E038D}"/>
              </a:ext>
            </a:extLst>
          </p:cNvPr>
          <p:cNvSpPr txBox="1"/>
          <p:nvPr/>
        </p:nvSpPr>
        <p:spPr>
          <a:xfrm>
            <a:off x="274296" y="-213762"/>
            <a:ext cx="1891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East Asians reference panel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D632E-6657-A942-B8C2-751D59B2A379}"/>
              </a:ext>
            </a:extLst>
          </p:cNvPr>
          <p:cNvSpPr txBox="1"/>
          <p:nvPr/>
        </p:nvSpPr>
        <p:spPr>
          <a:xfrm>
            <a:off x="2713284" y="-238628"/>
            <a:ext cx="155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Japan reference panel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EB246-F37D-A441-A36D-95545DB7A143}"/>
              </a:ext>
            </a:extLst>
          </p:cNvPr>
          <p:cNvSpPr txBox="1"/>
          <p:nvPr/>
        </p:nvSpPr>
        <p:spPr>
          <a:xfrm>
            <a:off x="4511015" y="-223529"/>
            <a:ext cx="243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Chinese Han Beijing reference panel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FE410-A97C-814F-8389-256BEFCAF8CF}"/>
              </a:ext>
            </a:extLst>
          </p:cNvPr>
          <p:cNvSpPr txBox="1"/>
          <p:nvPr/>
        </p:nvSpPr>
        <p:spPr>
          <a:xfrm>
            <a:off x="7028970" y="-223530"/>
            <a:ext cx="2584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Southern Han Chinese reference panel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8BDB2-5286-A045-B8D5-6CFD386729B3}"/>
              </a:ext>
            </a:extLst>
          </p:cNvPr>
          <p:cNvSpPr txBox="1"/>
          <p:nvPr/>
        </p:nvSpPr>
        <p:spPr>
          <a:xfrm>
            <a:off x="274296" y="-501956"/>
            <a:ext cx="1701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HIF1AN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4293842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175EED-E946-3149-A02D-1C37EBD88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5" y="-46298"/>
            <a:ext cx="2286000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78667C-F16D-8F44-B207-9B39921C1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995" y="0"/>
            <a:ext cx="2286000" cy="6858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994168-2141-9647-A4E9-3A0F0A37E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955" y="-46298"/>
            <a:ext cx="2286000" cy="6858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386049-83C3-2944-B711-7B0F1953D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116" y="-46298"/>
            <a:ext cx="2286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0E6B14-4685-C043-B150-46C30DC79A52}"/>
              </a:ext>
            </a:extLst>
          </p:cNvPr>
          <p:cNvSpPr txBox="1"/>
          <p:nvPr/>
        </p:nvSpPr>
        <p:spPr>
          <a:xfrm>
            <a:off x="274296" y="-213762"/>
            <a:ext cx="1891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East Asians reference panel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EA5577-6A9F-6949-AC47-783179C16CE3}"/>
              </a:ext>
            </a:extLst>
          </p:cNvPr>
          <p:cNvSpPr txBox="1"/>
          <p:nvPr/>
        </p:nvSpPr>
        <p:spPr>
          <a:xfrm>
            <a:off x="2713284" y="-238628"/>
            <a:ext cx="1555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Japan reference panel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914371-9ED1-AD40-AC49-066F2D8415F0}"/>
              </a:ext>
            </a:extLst>
          </p:cNvPr>
          <p:cNvSpPr txBox="1"/>
          <p:nvPr/>
        </p:nvSpPr>
        <p:spPr>
          <a:xfrm>
            <a:off x="4511015" y="-223529"/>
            <a:ext cx="243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Chinese Han Beijing reference panel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964B9-A7E4-9E4D-9757-D6CA4550B3BE}"/>
              </a:ext>
            </a:extLst>
          </p:cNvPr>
          <p:cNvSpPr txBox="1"/>
          <p:nvPr/>
        </p:nvSpPr>
        <p:spPr>
          <a:xfrm>
            <a:off x="7028970" y="-223530"/>
            <a:ext cx="2584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Southern Han Chinese reference panel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F32AC3-F822-5840-A304-0BDF4E034583}"/>
              </a:ext>
            </a:extLst>
          </p:cNvPr>
          <p:cNvSpPr txBox="1"/>
          <p:nvPr/>
        </p:nvSpPr>
        <p:spPr>
          <a:xfrm>
            <a:off x="274296" y="-490761"/>
            <a:ext cx="175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NDUFB8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3237003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9204</TotalTime>
  <Words>95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7</cp:revision>
  <dcterms:created xsi:type="dcterms:W3CDTF">2020-04-06T15:40:25Z</dcterms:created>
  <dcterms:modified xsi:type="dcterms:W3CDTF">2020-04-19T13:54:02Z</dcterms:modified>
</cp:coreProperties>
</file>